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1" r:id="rId2"/>
    <p:sldMasterId id="2147483744" r:id="rId3"/>
    <p:sldMasterId id="2147483758" r:id="rId4"/>
    <p:sldMasterId id="2147483760" r:id="rId5"/>
    <p:sldMasterId id="2147483684" r:id="rId6"/>
    <p:sldMasterId id="2147483753" r:id="rId7"/>
  </p:sldMasterIdLst>
  <p:notesMasterIdLst>
    <p:notesMasterId r:id="rId11"/>
  </p:notesMasterIdLst>
  <p:handoutMasterIdLst>
    <p:handoutMasterId r:id="rId12"/>
  </p:handoutMasterIdLst>
  <p:sldIdLst>
    <p:sldId id="282" r:id="rId8"/>
    <p:sldId id="284" r:id="rId9"/>
    <p:sldId id="29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" id="{070A34FD-D087-7E40-B0DC-8F64E45F59DD}">
          <p14:sldIdLst>
            <p14:sldId id="282"/>
          </p14:sldIdLst>
        </p14:section>
        <p14:section name="Interior Slides" id="{62F1DD20-F6F9-DF46-9D5C-BFB97DE3D243}">
          <p14:sldIdLst>
            <p14:sldId id="284"/>
            <p14:sldId id="291"/>
          </p14:sldIdLst>
        </p14:section>
        <p14:section name="Divider Slides" id="{ECDE1BA1-AE95-1348-BAAF-DD4EC5A3D58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ch, Brystol" initials="KB" lastIdx="1" clrIdx="0">
    <p:extLst>
      <p:ext uri="{19B8F6BF-5375-455C-9EA6-DF929625EA0E}">
        <p15:presenceInfo xmlns:p15="http://schemas.microsoft.com/office/powerpoint/2012/main" userId="S-1-5-21-1466045628-881665582-335421608-529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BE32"/>
    <a:srgbClr val="2FAFDF"/>
    <a:srgbClr val="E16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2" autoAdjust="0"/>
    <p:restoredTop sz="94631" autoAdjust="0"/>
  </p:normalViewPr>
  <p:slideViewPr>
    <p:cSldViewPr snapToGrid="0">
      <p:cViewPr varScale="1">
        <p:scale>
          <a:sx n="83" d="100"/>
          <a:sy n="83" d="100"/>
        </p:scale>
        <p:origin x="773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E6CFB-71D5-2C44-8C82-9CD1B114FFCB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FDB4B-D478-5841-85F9-C24160D5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051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26911-116A-4C94-9E48-9CA072FA2479}" type="datetimeFigureOut">
              <a:rPr lang="en-US"/>
              <a:t>9/5/2019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F3CF7-2494-4F11-B8CE-E0616BB021CE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94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</a:t>
            </a:r>
            <a:r>
              <a:rPr lang="en-US" baseline="0" dirty="0"/>
              <a:t> include this slide at the end of your presentation!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F3CF7-2494-4F11-B8CE-E0616BB02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0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8295" y="229387"/>
            <a:ext cx="8702271" cy="1157672"/>
          </a:xfrm>
        </p:spPr>
        <p:txBody>
          <a:bodyPr>
            <a:normAutofit/>
          </a:bodyPr>
          <a:lstStyle>
            <a:lvl1pPr>
              <a:defRPr sz="2800" b="1" i="0" baseline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28 – Arial Bold (Orange #e97e23)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1933" y="1554174"/>
            <a:ext cx="11359992" cy="4900413"/>
          </a:xfrm>
        </p:spPr>
        <p:txBody>
          <a:bodyPr/>
          <a:lstStyle>
            <a:lvl1pPr>
              <a:defRPr sz="2400">
                <a:latin typeface=""/>
              </a:defRPr>
            </a:lvl1pPr>
            <a:lvl2pPr>
              <a:defRPr sz="2200" baseline="0">
                <a:latin typeface=""/>
              </a:defRPr>
            </a:lvl2pPr>
            <a:lvl3pPr>
              <a:defRPr>
                <a:latin typeface=""/>
              </a:defRPr>
            </a:lvl3pPr>
            <a:lvl4pPr>
              <a:defRPr sz="2000">
                <a:latin typeface=""/>
              </a:defRPr>
            </a:lvl4pPr>
            <a:lvl5pPr>
              <a:defRPr>
                <a:latin typeface=""/>
              </a:defRPr>
            </a:lvl5pPr>
          </a:lstStyle>
          <a:p>
            <a:pPr lvl="0"/>
            <a:r>
              <a:rPr lang="en-US" dirty="0"/>
              <a:t>Copy 24– Arial (Black #000000)</a:t>
            </a:r>
          </a:p>
          <a:p>
            <a:pPr lvl="1"/>
            <a:r>
              <a:rPr lang="en-US" dirty="0"/>
              <a:t>Second level - 22</a:t>
            </a:r>
          </a:p>
          <a:p>
            <a:pPr lvl="2"/>
            <a:r>
              <a:rPr lang="en-US" dirty="0"/>
              <a:t>Third level - 20</a:t>
            </a:r>
          </a:p>
          <a:p>
            <a:pPr lvl="3"/>
            <a:r>
              <a:rPr lang="en-US" dirty="0"/>
              <a:t>Fourth level - 20</a:t>
            </a:r>
          </a:p>
          <a:p>
            <a:pPr lvl="4"/>
            <a:r>
              <a:rPr lang="en-US" dirty="0"/>
              <a:t>Fifth level - 18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8780" y="6504247"/>
            <a:ext cx="8890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3354" y="235010"/>
            <a:ext cx="8817250" cy="113533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 i="0" baseline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28 – Arial Bold (Orange #e97e23)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3355" y="1585513"/>
            <a:ext cx="11373872" cy="4867916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/>
              <a:buChar char="•"/>
              <a:defRPr sz="2400"/>
            </a:lvl1pPr>
            <a:lvl2pPr marL="742950" indent="-285750" algn="l">
              <a:buFont typeface="Arial"/>
              <a:buChar char="•"/>
              <a:defRPr sz="2200"/>
            </a:lvl2pPr>
            <a:lvl3pPr marL="1143000" indent="-228600" algn="l">
              <a:buFont typeface="Arial"/>
              <a:buChar char="•"/>
              <a:defRPr sz="2000"/>
            </a:lvl3pPr>
            <a:lvl4pPr marL="1600200" indent="-228600" algn="l">
              <a:buFont typeface="Arial"/>
              <a:buChar char="•"/>
              <a:defRPr sz="2000"/>
            </a:lvl4pPr>
            <a:lvl5pPr marL="2057400" indent="-228600" algn="l">
              <a:buFont typeface="Arial"/>
              <a:buChar char="•"/>
              <a:defRPr sz="1800"/>
            </a:lvl5pPr>
          </a:lstStyle>
          <a:p>
            <a:pPr lvl="0"/>
            <a:r>
              <a:rPr lang="en-US" dirty="0"/>
              <a:t>Copy 24 – Arial (Black #000000)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87100" y="6485018"/>
            <a:ext cx="1036918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F0B4698B-FD21-FB42-8997-CBA881F0DB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879" y="1219944"/>
            <a:ext cx="11346057" cy="51471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 i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32 – Arial Bold (Orange #e97e23)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87100" y="6485018"/>
            <a:ext cx="1036918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F0B4698B-FD21-FB42-8997-CBA881F0DB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6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8295" y="229387"/>
            <a:ext cx="8702271" cy="1157672"/>
          </a:xfrm>
        </p:spPr>
        <p:txBody>
          <a:bodyPr>
            <a:normAutofit/>
          </a:bodyPr>
          <a:lstStyle>
            <a:lvl1pPr>
              <a:defRPr sz="2800" b="1" i="0" baseline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28 – Arial Bold (Orange #e97e23)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1933" y="1554174"/>
            <a:ext cx="11359992" cy="4900413"/>
          </a:xfrm>
        </p:spPr>
        <p:txBody>
          <a:bodyPr/>
          <a:lstStyle>
            <a:lvl1pPr marL="0" indent="0">
              <a:buFontTx/>
              <a:buNone/>
              <a:defRPr sz="2400">
                <a:latin typeface=""/>
              </a:defRPr>
            </a:lvl1pPr>
            <a:lvl2pPr marL="457200" indent="0">
              <a:buFontTx/>
              <a:buNone/>
              <a:defRPr sz="2200" baseline="0">
                <a:latin typeface=""/>
              </a:defRPr>
            </a:lvl2pPr>
            <a:lvl3pPr marL="914400" indent="0">
              <a:buFontTx/>
              <a:buNone/>
              <a:defRPr>
                <a:latin typeface=""/>
              </a:defRPr>
            </a:lvl3pPr>
            <a:lvl4pPr marL="1371600" indent="0">
              <a:buFontTx/>
              <a:buNone/>
              <a:defRPr sz="2000">
                <a:latin typeface=""/>
              </a:defRPr>
            </a:lvl4pPr>
            <a:lvl5pPr marL="1828800" indent="0">
              <a:buFontTx/>
              <a:buNone/>
              <a:defRPr>
                <a:latin typeface=""/>
              </a:defRPr>
            </a:lvl5pPr>
          </a:lstStyle>
          <a:p>
            <a:pPr lvl="0"/>
            <a:r>
              <a:rPr lang="en-US" dirty="0"/>
              <a:t>Copy 24– Arial (Black #000000)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8780" y="6504247"/>
            <a:ext cx="8890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8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8706" y="1222858"/>
            <a:ext cx="11501679" cy="5186907"/>
          </a:xfrm>
        </p:spPr>
        <p:txBody>
          <a:bodyPr anchor="b">
            <a:normAutofit/>
          </a:bodyPr>
          <a:lstStyle>
            <a:lvl1pPr algn="ctr">
              <a:defRPr sz="3200" b="1" i="0" baseline="0">
                <a:solidFill>
                  <a:srgbClr val="E1691B"/>
                </a:solidFill>
                <a:latin typeface=""/>
              </a:defRPr>
            </a:lvl1pPr>
          </a:lstStyle>
          <a:p>
            <a:r>
              <a:rPr lang="en-US" dirty="0"/>
              <a:t>Title 32 – Arial Bold (Orange #e97e23)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35490" y="6504247"/>
            <a:ext cx="8890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9059" y="1235854"/>
            <a:ext cx="11618993" cy="24692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 baseline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32 – Arial Bold (Orange #e97e23)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9059" y="3833191"/>
            <a:ext cx="11629788" cy="25018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Copy 22 – Arial (Black #000000)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319" y="650958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fld id="{FCB66DF4-E379-7C4A-B261-863FA350AB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8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7489" y="3801979"/>
            <a:ext cx="11563288" cy="164598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 cap="all" baseline="0">
                <a:solidFill>
                  <a:schemeClr val="bg1"/>
                </a:solidFill>
                <a:latin typeface=""/>
              </a:defRPr>
            </a:lvl1pPr>
          </a:lstStyle>
          <a:p>
            <a:r>
              <a:rPr lang="en-US" dirty="0"/>
              <a:t>TITLE 32 – ARIAL BOLD CAPS (white #</a:t>
            </a:r>
            <a:r>
              <a:rPr lang="en-US" dirty="0" err="1"/>
              <a:t>ffffff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57510" y="6438130"/>
            <a:ext cx="1039447" cy="365125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rgbClr val="FFFFFF"/>
                </a:solidFill>
              </a:defRPr>
            </a:lvl1pPr>
          </a:lstStyle>
          <a:p>
            <a:fld id="{DFEDF2DC-C1F0-9140-9B7C-5FE56D0D37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3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7489" y="3744227"/>
            <a:ext cx="11563288" cy="17037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 cap="all" baseline="0">
                <a:solidFill>
                  <a:schemeClr val="bg1"/>
                </a:solidFill>
                <a:latin typeface=""/>
              </a:defRPr>
            </a:lvl1pPr>
          </a:lstStyle>
          <a:p>
            <a:r>
              <a:rPr lang="en-US" dirty="0"/>
              <a:t>TITLE 32 – ARIAL BOLD CAPS (white #</a:t>
            </a:r>
            <a:r>
              <a:rPr lang="en-US" dirty="0" err="1"/>
              <a:t>ffffff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57510" y="6438130"/>
            <a:ext cx="1039447" cy="365125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rgbClr val="FFFFFF"/>
                </a:solidFill>
              </a:defRPr>
            </a:lvl1pPr>
          </a:lstStyle>
          <a:p>
            <a:fld id="{DFEDF2DC-C1F0-9140-9B7C-5FE56D0D37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5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7489" y="3657600"/>
            <a:ext cx="11563288" cy="17903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 cap="all" baseline="0">
                <a:solidFill>
                  <a:schemeClr val="bg1"/>
                </a:solidFill>
                <a:latin typeface=""/>
              </a:defRPr>
            </a:lvl1pPr>
          </a:lstStyle>
          <a:p>
            <a:r>
              <a:rPr lang="en-US" dirty="0"/>
              <a:t>TITLE 32 – ARIAL BOLD CAPS (white #</a:t>
            </a:r>
            <a:r>
              <a:rPr lang="en-US" dirty="0" err="1"/>
              <a:t>ffffff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57510" y="6438130"/>
            <a:ext cx="1039447" cy="365125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rgbClr val="FFFFFF"/>
                </a:solidFill>
              </a:defRPr>
            </a:lvl1pPr>
          </a:lstStyle>
          <a:p>
            <a:fld id="{DFEDF2DC-C1F0-9140-9B7C-5FE56D0D37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3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5756" y="329232"/>
            <a:ext cx="11548149" cy="4836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5755" y="5363594"/>
            <a:ext cx="11524630" cy="9388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Caption 14 – Arial Bold (#</a:t>
            </a:r>
            <a:r>
              <a:rPr lang="en-US" dirty="0" err="1"/>
              <a:t>ffffff</a:t>
            </a:r>
            <a:r>
              <a:rPr lang="en-US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80360" y="650958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49AC7B85-980D-F849-A463-268A4B354F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8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749" y="240831"/>
            <a:ext cx="8822855" cy="112951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 i="0">
                <a:solidFill>
                  <a:srgbClr val="E1691B"/>
                </a:solidFill>
                <a:latin typeface=""/>
              </a:defRPr>
            </a:lvl1pPr>
          </a:lstStyle>
          <a:p>
            <a:r>
              <a:rPr lang="en-US" dirty="0"/>
              <a:t>Title 28 – Arial Bold (Orange #e97e23)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7749" y="1587597"/>
            <a:ext cx="11362768" cy="48463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Copy 24 – Arial (Black #000000)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87100" y="6501730"/>
            <a:ext cx="1036918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F0B4698B-FD21-FB42-8997-CBA881F0DB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8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g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57" r:id="rId2"/>
    <p:sldLayoutId id="214748366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13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381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769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359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9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6DF4-E379-7C4A-B261-863FA350AB8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25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65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11235490" y="6504247"/>
            <a:ext cx="889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8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>
                <a:latin typeface="Arial"/>
              </a:rPr>
              <a:pPr/>
              <a:t>3</a:t>
            </a:fld>
            <a:endParaRPr lang="en-US" dirty="0">
              <a:latin typeface="Arial"/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9272319" y="6509587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8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B66DF4-E379-7C4A-B261-863FA350AB8C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2510" y="459318"/>
            <a:ext cx="9448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E1691B"/>
                </a:solidFill>
              </a:rPr>
              <a:t>Your feedback is important!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3636" y="2170545"/>
            <a:ext cx="5587999" cy="678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1127" y="2170545"/>
            <a:ext cx="4331855" cy="678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" y="1371888"/>
            <a:ext cx="12191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B0F0"/>
                </a:solidFill>
              </a:rPr>
              <a:t>Submit a session evaluation </a:t>
            </a:r>
            <a:r>
              <a:rPr lang="en-US" sz="3600" dirty="0" smtClean="0">
                <a:solidFill>
                  <a:srgbClr val="00B0F0"/>
                </a:solidFill>
              </a:rPr>
              <a:t>for each session you attend:</a:t>
            </a:r>
          </a:p>
          <a:p>
            <a:pPr algn="ctr"/>
            <a:r>
              <a:rPr lang="en-US" sz="3600" dirty="0" smtClean="0">
                <a:solidFill>
                  <a:srgbClr val="00B0F0"/>
                </a:solidFill>
              </a:rPr>
              <a:t>SHARE mobile app   -or-   www.share.org/evaluation</a:t>
            </a:r>
            <a:endParaRPr lang="en-US" sz="3600" dirty="0">
              <a:solidFill>
                <a:srgbClr val="00B0F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704108" y="3158836"/>
            <a:ext cx="2105891" cy="3185171"/>
            <a:chOff x="1114394" y="1781734"/>
            <a:chExt cx="1316183" cy="2202397"/>
          </a:xfrm>
        </p:grpSpPr>
        <p:grpSp>
          <p:nvGrpSpPr>
            <p:cNvPr id="20" name="Group 19"/>
            <p:cNvGrpSpPr/>
            <p:nvPr/>
          </p:nvGrpSpPr>
          <p:grpSpPr>
            <a:xfrm>
              <a:off x="1114394" y="1781734"/>
              <a:ext cx="1316183" cy="2202397"/>
              <a:chOff x="969818" y="1242126"/>
              <a:chExt cx="683491" cy="1082098"/>
            </a:xfrm>
          </p:grpSpPr>
          <p:pic>
            <p:nvPicPr>
              <p:cNvPr id="1028" name="Picture 4" descr="Related imag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912" r="17925"/>
              <a:stretch/>
            </p:blipFill>
            <p:spPr bwMode="auto">
              <a:xfrm>
                <a:off x="969818" y="1242126"/>
                <a:ext cx="683491" cy="10820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7545" y="1505529"/>
                <a:ext cx="481291" cy="417884"/>
              </a:xfrm>
              <a:prstGeom prst="rect">
                <a:avLst/>
              </a:prstGeom>
            </p:spPr>
          </p:pic>
        </p:grpSp>
        <p:sp>
          <p:nvSpPr>
            <p:cNvPr id="24" name="TextBox 23"/>
            <p:cNvSpPr txBox="1"/>
            <p:nvPr/>
          </p:nvSpPr>
          <p:spPr>
            <a:xfrm>
              <a:off x="1309079" y="3198578"/>
              <a:ext cx="926811" cy="404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SHARE Association</a:t>
              </a:r>
              <a:endParaRPr lang="en-US" sz="16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782220" y="3158836"/>
            <a:ext cx="6030829" cy="3185171"/>
            <a:chOff x="8570355" y="2600132"/>
            <a:chExt cx="2830677" cy="1401191"/>
          </a:xfrm>
        </p:grpSpPr>
        <p:pic>
          <p:nvPicPr>
            <p:cNvPr id="1030" name="Picture 6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70355" y="2600132"/>
              <a:ext cx="2830677" cy="1401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63293" y="2810198"/>
              <a:ext cx="1041818" cy="818866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9017065" y="3620938"/>
              <a:ext cx="1923407" cy="194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www.share.org/evaluation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70795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ection Header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Section Header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Section Header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Picture with Caption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41</Words>
  <Application>Microsoft Office PowerPoint</Application>
  <PresentationFormat>Widescreen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Office Theme</vt:lpstr>
      <vt:lpstr>Title Slide</vt:lpstr>
      <vt:lpstr>Section Header</vt:lpstr>
      <vt:lpstr>1_Section Header</vt:lpstr>
      <vt:lpstr>2_Section Header</vt:lpstr>
      <vt:lpstr>Picture with Caption</vt:lpstr>
      <vt:lpstr>Office Theme 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Schellenberg, Lisa</dc:creator>
  <cp:lastModifiedBy>Koch, Brystol</cp:lastModifiedBy>
  <cp:revision>81</cp:revision>
  <dcterms:created xsi:type="dcterms:W3CDTF">2013-07-15T20:26:40Z</dcterms:created>
  <dcterms:modified xsi:type="dcterms:W3CDTF">2019-09-05T15:15:57Z</dcterms:modified>
</cp:coreProperties>
</file>